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Reflecties op 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Example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Rs 1 2 30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0 120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len=0.0812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 =  514 Ohm/cm</a:t>
            </a:r>
          </a:p>
          <a:p>
            <a:pPr lvl="1"/>
            <a:r>
              <a:t>L =  615 nH/cm</a:t>
            </a:r>
          </a:p>
          <a:p>
            <a:pPr lvl="1"/>
            <a:r>
              <a:t>C =  246 pF/cm</a:t>
            </a:r>
          </a:p>
          <a:p>
            <a:pPr lvl="1"/>
            <a:r>
              <a:t>g =  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Gebruikte karakteristieke impedance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187" y="3163142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6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Transmissielijn met driver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782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with driver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0 1 2 0  NMOS w=150u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4 1 2 4  PMOS w=350u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4 0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0 120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len=0.0812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VTO=0.05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VTO=-0.05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Transmissielijn met driver en 120 Ohm load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6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PCB met niet aangepaste impedantie</a:t>
            </a:r>
            <a:endParaRPr sz="3200" b="1" i="0">
              <a:latin typeface="Arial"/>
            </a:endParaRPr>
          </a:p>
        </p:txBody>
      </p:sp>
      <p:pic>
        <p:nvPicPr>
          <p:cNvPr id="3" name="signalintegrity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539496"/>
            <a:ext cx="10820400" cy="566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" y="539496"/>
            <a:ext cx="120169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Reflectiecoëfficiënt eind:</a:t>
            </a:r>
          </a:p>
          <a:p>
            <a:pPr/>
          </a:p>
          <a:p>
            <a:pPr lvl="1"/>
            <a:r>
              <a:t>Reflectiecoëfficiënt begin:</a:t>
            </a:r>
          </a:p>
          <a:p>
            <a:pPr/>
          </a:p>
          <a:p>
            <a:pPr lvl="1"/>
            <a:r>
              <a:t>Initiële puls:</a:t>
            </a:r>
          </a:p>
          <a:p>
            <a:pPr/>
            <a:r>
              <a:t>  </a:t>
            </a:r>
          </a:p>
          <a:p>
            <a:pPr/>
          </a:p>
          <a:p>
            <a:pPr/>
            <a:r>
              <a:t> </a:t>
            </a:r>
          </a:p>
          <a:p>
            <a:pPr lvl="1"/>
            <a:r>
              <a:t>Finale waarde spanning lijn: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reflectiecoëfficiënten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62" y="419942"/>
            <a:ext cx="63150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2" y="1570562"/>
            <a:ext cx="6391275" cy="876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37" y="3178382"/>
            <a:ext cx="8696325" cy="876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162" y="5243402"/>
            <a:ext cx="8067675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4298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Example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Rs 1 2 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len=0.1219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1.5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9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7825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with driver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0 1 2 0  NMOS w=150u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4 1 2 4  PMOS w=350u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4 0 3.3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len=0.1219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amplitude van de reflectie wordt bepaald door: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Dit geldt zowel aan de ontvangerszijde als aan de stuurzijde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 grootte van de reflectie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12" y="2248742"/>
            <a:ext cx="429577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1.5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9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de gereflecteerde golf hebben we dan de vergelijkingen: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reflectie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2" y="2248742"/>
            <a:ext cx="34575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7" y="3399362"/>
            <a:ext cx="195262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87" y="4540457"/>
            <a:ext cx="19526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de doorgaande golf hebben we dan de vergelijkingen: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transmissie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87" y="2248742"/>
            <a:ext cx="218122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7" y="3399362"/>
            <a:ext cx="19526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5766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539496"/>
            <a:ext cx="109024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Reflectiecoëfficiënt eind:</a:t>
            </a:r>
          </a:p>
          <a:p>
            <a:pPr/>
          </a:p>
          <a:p>
            <a:pPr lvl="1"/>
            <a:r>
              <a:t>Reflectiecoëfficiënt begin:</a:t>
            </a:r>
          </a:p>
          <a:p>
            <a:pPr/>
          </a:p>
          <a:p>
            <a:pPr lvl="1"/>
            <a:r>
              <a:t>Initiële puls:</a:t>
            </a:r>
          </a:p>
          <a:p>
            <a:pPr/>
          </a:p>
          <a:p>
            <a:pPr/>
          </a:p>
          <a:p>
            <a:pPr/>
          </a:p>
          <a:p>
            <a:pPr lvl="1"/>
            <a:r>
              <a:t>Finale waarde spanning lijn: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reflectiecoëfficiënten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12" y="419942"/>
            <a:ext cx="62007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2" y="1570562"/>
            <a:ext cx="6391275" cy="876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178382"/>
            <a:ext cx="9525000" cy="876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5243402"/>
            <a:ext cx="8686800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4298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